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am fost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prea departe…</a:t>
            </a:r>
            <a:endParaRPr lang="nn-NO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am fost prea departe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Păcătos nu se poate mai rău,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Mă-ntrebam: „Ar salva Mântuitorul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aşa păcătos cum sunt eu?”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Rătăceam prin pustiu şi-ntuneric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când, chiar disperat, gemeam greu,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Isus mi-a şoptit că El poate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salva păcătos cum sunt 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acum nu mai bâjbâi prin noapte,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slăvesc pe Hristos tot mereu,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 la toţi că El poate să scape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aşa păcătos cum sunt 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5064</TotalTime>
  <Words>112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987</cp:revision>
  <dcterms:created xsi:type="dcterms:W3CDTF">2013-10-07T13:04:08Z</dcterms:created>
  <dcterms:modified xsi:type="dcterms:W3CDTF">2013-10-28T00:30:18Z</dcterms:modified>
  <cp:contentStatus>test</cp:contentStatus>
</cp:coreProperties>
</file>