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 inimă schimbată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La Domnul inima-am lăsat,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inimă prea 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Atâta sânge revărsat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Căzut-a pentru 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 vrea o inimă de nea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Supusă lângă Tron,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vocea Lui sunând în 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doar singur Domn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fie-o inimă cu rost,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pace şi cu frâu,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inima Lui plină-a fost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Cu-al dragostei pârâu.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fire nouă-mpodobit,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sufletu-mi schimbat,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Înscrie-Ţi numele-Ţi 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nou şi minunat!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5065</TotalTime>
  <Words>111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988</cp:revision>
  <dcterms:created xsi:type="dcterms:W3CDTF">2013-10-07T13:04:08Z</dcterms:created>
  <dcterms:modified xsi:type="dcterms:W3CDTF">2013-10-28T00:31:37Z</dcterms:modified>
  <cp:contentStatus>test</cp:contentStatus>
</cp:coreProperties>
</file>