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Fără de Tine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Fără puteri eram şi făr’ de Tine,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Mort în greşeli, pierdut, rătăcitor.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atunci murit-ai pentru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Viaţă să-mi dai, Tu, mare Salvator.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oare-ar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putea vreodată,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Om viaţa lui să-şi dea ca jertfă-n dar?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prin Tine vina mea-i iertată,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spală-n sânge şi m-albeşte-n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încercări 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răbdare,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în necaz îmi bucuri inima.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 în braţul Tău cel 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M-ai împăcat, mi-ai dat iubirea 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5088</TotalTime>
  <Words>67</Words>
  <Application>Microsoft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992</cp:revision>
  <dcterms:created xsi:type="dcterms:W3CDTF">2013-10-07T13:04:08Z</dcterms:created>
  <dcterms:modified xsi:type="dcterms:W3CDTF">2013-10-28T00:54:23Z</dcterms:modified>
  <cp:contentStatus>test</cp:contentStatus>
</cp:coreProperties>
</file>