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Fără de Tine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49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Aş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 să fiu ca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Tine,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totdeauna.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 să-mi fie far luminător,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 vrea să pot iubi ca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Tine-ntotdeauna,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pot ieşi din lupta grea învingător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Îmi place mult de vorba Ta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mângâietoare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Eşti pacea mea, prin Tine vieţuiesc.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Tine vreau să port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mereu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veste mare,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Îmi place mult de Tine, Te iubesc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 vrea să pot cuprinde-n palme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pământul,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să vorbesc aşa cum Tu o faci,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sperând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 vrea să pot vesti ca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Tine,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Cuvântul.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fiu mereu curat 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suflet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gând.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Îmi place mult de vorba Ta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mângâietoare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Eşti pacea mea, prin Tine vieţuiesc.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Tine vreau să port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mereu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veste mare,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Îmi place mult de Tine, Te iubesc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 vrea să am iubirea Ta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nemărginită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pot trăi cum nu se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poate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frumos,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S-ajung curând în Ţara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mea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mult dorită,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Canaanul sfânt, alături de Hristos.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Îmi place mult de vorba Ta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mângâietoare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Eşti pacea mea, prin Tine vieţuiesc.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Tine vreau să port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mereu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veste mare,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Îmi place mult de Tine, Te iubesc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5092</TotalTime>
  <Words>85</Words>
  <Application>Microsoft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993</cp:revision>
  <dcterms:created xsi:type="dcterms:W3CDTF">2013-10-07T13:04:08Z</dcterms:created>
  <dcterms:modified xsi:type="dcterms:W3CDTF">2013-10-28T00:58:33Z</dcterms:modified>
  <cp:contentStatus>test</cp:contentStatus>
</cp:coreProperties>
</file>