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Isuse bun, eternă Stea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Isuse bun, eternă Stea,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mine-ndreaptă-Ţi faţa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viaţa mea şi-n gândul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să pătrundă ea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Sădeşte-n mine-acel duh nou,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vrerii Tale-i e ecou.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rodul lui, o, Doamne-aş vrea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fie plină inima!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’nalţ tot gândul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Fă-l Tu să suie-n cer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Te-oi vedea, eternă Stea,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faţă-n faţă pururea!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5093</TotalTime>
  <Words>102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994</cp:revision>
  <dcterms:created xsi:type="dcterms:W3CDTF">2013-10-07T13:04:08Z</dcterms:created>
  <dcterms:modified xsi:type="dcterms:W3CDTF">2013-10-28T00:59:43Z</dcterms:modified>
  <cp:contentStatus>test</cp:contentStatus>
</cp:coreProperties>
</file>