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2" r:id="rId3"/>
    <p:sldId id="273" r:id="rId4"/>
    <p:sldId id="27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Domnul este scutul meu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51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Când pe cer se-agită nori,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Neguri când se-arată,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Liber sunt de-ngrijorări,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Am în cer un Tată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Domnul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este Scutul meu,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e Stâncă tare.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mă tem de niciun rău,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îmi e salvare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asupra mea se-abat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Ape-nvolburate,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mă tulbur niciodat’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Am în cer un Frate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Domnul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este Scutul meu,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e Stâncă tare.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mă tem de niciun rău,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îmi e salvare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mă aflu la răscruci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a vieţii cale,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Duhul Sfânt m-ajută-atunci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şoaptele Sale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Domnul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este Scutul meu,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e Stâncă tare.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mă tem de niciun rău,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îmi e salvare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5101</TotalTime>
  <Words>154</Words>
  <Application>Microsoft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995</cp:revision>
  <dcterms:created xsi:type="dcterms:W3CDTF">2013-10-07T13:04:08Z</dcterms:created>
  <dcterms:modified xsi:type="dcterms:W3CDTF">2013-10-28T01:07:03Z</dcterms:modified>
  <cp:contentStatus>test</cp:contentStatus>
</cp:coreProperties>
</file>