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nu ştiu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meu drum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nu ştiu al meu drum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merg,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Doamne, îl cunoşti la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Tine-alerg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Degeaba m-aş lupta de grijă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n-aş alege braţul Tău divin.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 ştii şi calea mea, sunt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mine planul Tău e pregătit.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laud deci de-acum şi Îţi slăvesc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prin care vieţuiesc.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bate vântul ştii,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l-ai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Şi-al Tău Cuvânt în totul e-mplinit.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mă încred cât voi putea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Mi-ajunge dacă ştii Tu calea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5109</TotalTime>
  <Words>70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996</cp:revision>
  <dcterms:created xsi:type="dcterms:W3CDTF">2013-10-07T13:04:08Z</dcterms:created>
  <dcterms:modified xsi:type="dcterms:W3CDTF">2013-10-28T01:15:07Z</dcterms:modified>
  <cp:contentStatus>test</cp:contentStatus>
</cp:coreProperties>
</file>