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Fii credincios!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54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Eşti pregătit ca să-L vezi pe Isus?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vine-ndată, în slavă-mbrăcat.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vrei să fii printre îngerii sfinţi,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Astăzi te roagă cu lacrimi fierbinţi.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Astăzi e timpul să fiu pregătit!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primeşte un suflet robit.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Spală-mă, Doamne, mă-mbracă cu har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pot primi astăzi cerescul dar.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 statornic, rămâi în Cuvânt!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împlineşte al Său legământ.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credincios, rabdă pân’ la sfârşit,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îţi dă tot ce-a făgăduit.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Astăzi e timpul să fiu pregătit!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primeşte un suflet robit.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Spală-mă, Doamne, mă-mbracă cu har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pot primi astăzi cerescul dar.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ajută-mi să fiu pregătit,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fiu copilul de Tine primit.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Ia-mă acasă când Tu vei veni.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lângă Tine pentru veşnicii!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Astăzi e timpul să fiu pregătit!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primeşte un suflet robit.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Spală-mă, Doamne, mă-mbracă cu har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pot primi astăzi cerescul dar.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5113</TotalTime>
  <Words>202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998</cp:revision>
  <dcterms:created xsi:type="dcterms:W3CDTF">2013-10-07T13:04:08Z</dcterms:created>
  <dcterms:modified xsi:type="dcterms:W3CDTF">2013-10-28T01:19:27Z</dcterms:modified>
  <cp:contentStatus>test</cp:contentStatus>
</cp:coreProperties>
</file>