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Legea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Legea Ta, Doamne, doar Legea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fie-nscrisă-n inima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întreagă Ţi-o dăruiesc,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Numele Tău vreau în veci să-L slăvesc,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întreagă Ţi-o dăruiesc,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Numele Tău vreau în veci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slăvesc.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Legea Ta, Doamne, fie mereu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 de iubire-n sufletul meu!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Fapta şi vorba şi tot ce sunt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conduse de Duhul Tău Sfânt!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Fapta şi vorba şi tot ce sunt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conduse de Duhul Tău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Legea Ta, Doamne,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ea mi-este scut,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viitorul necunoscut,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Tu cu mine în orice zi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Şi-ajută-mi, Doamne, ca s-o pot păzi!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Tu cu mine în orice zi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Şi-ajută-mi, Doamne,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s-o pot păzi!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5114</TotalTime>
  <Words>108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999</cp:revision>
  <dcterms:created xsi:type="dcterms:W3CDTF">2013-10-07T13:04:08Z</dcterms:created>
  <dcterms:modified xsi:type="dcterms:W3CDTF">2013-10-28T01:20:37Z</dcterms:modified>
  <cp:contentStatus>test</cp:contentStatus>
</cp:coreProperties>
</file>