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28-Oct-13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 bucurie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59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Cu bucurie lui Dumnezeu cântaţi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tărie slavă-n etern să-I daţi!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Iubirea Lui e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(:Fii vesel, Israel, că ţi-e Tată!:)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stăpâneşte peste-un întreg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pământ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trăieşte se-nchină Celui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Îngeri mii Îi aduc slujire,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(:Arfa şi cetera-I dau mărire.:)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0"/>
            <a:ext cx="86106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Deci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preamăreşte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nemărginitu-I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Şi-ţi aminteşte că ţi-a dat viaţa-n dar!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vei fi singur niciodată,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(:Fii vesel, Israel, că ţi-e Tată!:)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5148</TotalTime>
  <Words>60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1005</cp:revision>
  <dcterms:created xsi:type="dcterms:W3CDTF">2013-10-07T13:04:08Z</dcterms:created>
  <dcterms:modified xsi:type="dcterms:W3CDTF">2013-10-28T01:54:22Z</dcterms:modified>
  <cp:contentStatus>test</cp:contentStatus>
</cp:coreProperties>
</file>