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Valea umbrei morţii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Valea umbrei morţii nu va mai fi,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Isus pe nor alb se va ivi,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Valea umbrei morţii nu va mai fi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Acasă vom reveni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it-IT" altLang="ro-RO" sz="400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Cu drag, El ne va primi,:)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Chiar şi cântul nostru se va-nnoi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 va reveni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Spaima şi-ntristarea nu vor mai fi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Isus pe nor alb se va ivi,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Veselia ne va împrejmui,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Acasă vom reveni.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Cu drag, El ne va primi,:)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Chiar şi cântul nostru se va-nnoi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 va reveni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Plânsul şi necazul nu vor mai fi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Isus pe nor alb se va ivi,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Liniştea pe faţă se va vădi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pacea ne va-nsoţi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Cu drag, El ne va primi,:)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Chiar şi cântul nostru se va-nnoi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 va reveni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fi cânturi noi, vor fi veselii,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Isus pe nor alb se va ivi,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meleaguri de Paradis vom fi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pacea ne va-nsoţi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Cu drag, El ne va primi,:)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Chiar şi cântul nostru se va-nnoi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 va reveni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5150</TotalTime>
  <Words>230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1006</cp:revision>
  <dcterms:created xsi:type="dcterms:W3CDTF">2013-10-07T13:04:08Z</dcterms:created>
  <dcterms:modified xsi:type="dcterms:W3CDTF">2013-10-28T01:56:38Z</dcterms:modified>
  <cp:contentStatus>test</cp:contentStatus>
</cp:coreProperties>
</file>