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Cele trei solii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Slavă, cinste şi-nchinare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Creatorului!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vestesc pământ şi mare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Ceasul judecăţii Lui.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Astăzi orice om să ştie,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neam, orice popor: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Evanghelia cea vie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 tuturor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Babilon, cetatea tare,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rămâne praf şi fum…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găsi spre cer scăpare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 ies din el acum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Astăzi orice om să ştie,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neam, orice popor: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Evanghelia cea vie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 tuturor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 eşti rece, ori fierbinte,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mai poţi fi căldicel.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pe mână şi pe frunte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 de fiară sau de Miel.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„Astăzi nu mai este vreme!”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aude-n sanctuar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„Israele, nu te teme!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Salvatorul vine iar!”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5163</TotalTime>
  <Words>155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1010</cp:revision>
  <dcterms:created xsi:type="dcterms:W3CDTF">2013-10-07T13:04:08Z</dcterms:created>
  <dcterms:modified xsi:type="dcterms:W3CDTF">2013-10-28T02:09:22Z</dcterms:modified>
  <cp:contentStatus>test</cp:contentStatus>
</cp:coreProperties>
</file>