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Cântare de Sabat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liniştea serii coboară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Vestind mult doritul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orice jug şi povară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Dispar ca-ntr-un vis minunat.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Isus, preamăritul Părinte,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 din cer pacea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Ce-mbracă în straie sfinte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gândul, şi inima mea.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harpa iubirii proclamă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nou început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Aud pe Isus cum ne cheamă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locul ales de-nchinat.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Acolo-n sublimă tăcere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Privind, admirând viaţa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Primi-vom în dar putere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Să-nvingem pornirea cea rea.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imnuri se-nalţă-n tărie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laude şi mulţumiri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inimi şi-n cuget adie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Sfânt şi cereşti împliniri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cer, şi pământ, în cântare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Unesc glasul lor maiestuos.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ziua de sărbătoare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Creată de Domnul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5179</TotalTime>
  <Words>146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1015</cp:revision>
  <dcterms:created xsi:type="dcterms:W3CDTF">2013-10-07T13:04:08Z</dcterms:created>
  <dcterms:modified xsi:type="dcterms:W3CDTF">2013-10-28T02:25:21Z</dcterms:modified>
  <cp:contentStatus>test</cp:contentStatus>
</cp:coreProperties>
</file>