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slavă-Ţi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cuvine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slavă-Ţi se cuvine,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Vrednic eşti Tu de mărit;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împaci pe cel ce vine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Înainte-Ţi umilit.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(:Toţi în cor să ne unim:)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(:Slava Ta azi să vestim.:)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prin jertfa Ta cea mare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cu Tatăl împăcaţi,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 cerului splendoare,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vom fi încoronaţi.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 dureri făptura Ta:)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(:Nicicând nu va suspina.:)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Haru-Ţi dă-ne a menţine,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Tu ne-ai câştigat.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acei salvaţi de Tine,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stăm ’n-al Tău sfânt regat.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(:Liberaţi noi vom cânta:)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(:Mare e iubirea Ta!:)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5182</TotalTime>
  <Words>133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1018</cp:revision>
  <dcterms:created xsi:type="dcterms:W3CDTF">2013-10-07T13:04:08Z</dcterms:created>
  <dcterms:modified xsi:type="dcterms:W3CDTF">2013-10-28T02:28:51Z</dcterms:modified>
  <cp:contentStatus>test</cp:contentStatus>
</cp:coreProperties>
</file>