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Lumina cea de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aur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Lumina cea de aur dispare-n depărtări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Şi-amurgul serii creşte pe munţi, câmpii, cărări.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ostenita turmă în staul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culcat,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(:Dar, din o sută, astăzi,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e-un suflet ce-a plecat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 întristat Păstorul spune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toţi iubiţii lui: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Întotdeauna Eu îi număr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credincioşii Mei;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de găsesc vr’un suflet lipsă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pierdut în depărtări,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plec de a-l aduce iar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bunele cărări.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Şi-ndată El Se duce la şes,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printre spini,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văi cu ape tulburi,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stânci din înălţimi,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Şi-l cată, ca să-l scoată,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loc întunecos,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(:Să-l duc-apoi din noapte,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locul luminos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Iar când îl caută, îl cheamă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glas blând îndurerat: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„O, scumpe şi iubite suflet,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de ce te-ai depărtat?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vii, să vii iarăşi la Mine,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a te odihni,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Şi-ţi dau solemn făgăduinţa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te mântui!”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 astăzi are grijă Păstorul bun de-ai Săi;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glasu-I blând îndeamnă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toţi, şi buni şi răi,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cine Îl ascultă, de moarte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scăpa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(:Şi în lumină mare,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va rămânea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Dar voi ce staţi în întuneric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sufletul pătat,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care veşnic vi-l apasă jugul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necurat.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Luaţi aminte, cât timp este,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astăzi, nu mai zăboviţi,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vă întoarceţi la lumină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fiţi mântuiţi!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5195</TotalTime>
  <Words>107</Words>
  <Application>Microsoft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1023</cp:revision>
  <dcterms:created xsi:type="dcterms:W3CDTF">2013-10-07T13:04:08Z</dcterms:created>
  <dcterms:modified xsi:type="dcterms:W3CDTF">2013-10-28T02:40:57Z</dcterms:modified>
  <cp:contentStatus>test</cp:contentStatus>
</cp:coreProperties>
</file>