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3" r:id="rId3"/>
    <p:sldId id="274" r:id="rId4"/>
    <p:sldId id="275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Domnul Isus Hristos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77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12442"/>
            <a:ext cx="91440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Domnul Isus Hristos,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Mântuitor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sfânt,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cer S-a coborât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jos,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pământ.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pentru noi pironit,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o cruce fost-a răstignit;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murind, într-un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mormânt nou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fu-ngropat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 ostaşii-atunci mormântu-au sigilat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Totuşi El a-nviat! Da, Hristos </a:t>
            </a:r>
            <a:b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	a </a:t>
            </a:r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înviat</a:t>
            </a:r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12442"/>
            <a:ext cx="91440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Isus Hristos,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Mântuitor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sfânt,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Iuda fu vândut, pentru argint.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Printr-un sărut L-a trădat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ostaşilor a fost predat;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 iudeii, pălmuindu-L,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L-au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scuipat,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Nevoind să ştie că-i nevinovat.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Totuşi El a-nviat! Da, Hristos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înviat!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12442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ziua cea dintâi, cea după Sabat,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Puterea morţii reci El a stricat.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El, fiind preamărit,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Totuşi pentru om a suferit;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Vrând să mântuiască lumea din păcat,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 dat corpul Său cel sfânt, nevinovat.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Totuşi El a-nviat! Da, Hristos a înviat!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5199</TotalTime>
  <Words>89</Words>
  <Application>Microsoft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1024</cp:revision>
  <dcterms:created xsi:type="dcterms:W3CDTF">2013-10-07T13:04:08Z</dcterms:created>
  <dcterms:modified xsi:type="dcterms:W3CDTF">2013-10-28T02:45:47Z</dcterms:modified>
  <cp:contentStatus>test</cp:contentStatus>
</cp:coreProperties>
</file>