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Tu mi-eşti speranţa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81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12442"/>
            <a:ext cx="8305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Tu mi-eşti speranţa,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mi-eşti chiar viaţa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faţa Ta privesc mereu;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tinereţe şi-n bătrâneţe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fi-vei, Doamne, scutul meu!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12442"/>
            <a:ext cx="8305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Ah, ce iubire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Aflu în Tine: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cale-mi semeni fericiri!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Drumul e sigur,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ochiu-Ţi singur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are-n paşnice priviri!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12442"/>
            <a:ext cx="8305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Plin de tărie,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Graiu-Ţi mă-mbie,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’naintez în viitor!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Laudă Ţie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vecie,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Cânta-voi, drag Mântuitor!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5211</TotalTime>
  <Words>100</Words>
  <Application>Microsoft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1028</cp:revision>
  <dcterms:created xsi:type="dcterms:W3CDTF">2013-10-07T13:04:08Z</dcterms:created>
  <dcterms:modified xsi:type="dcterms:W3CDTF">2013-10-28T02:56:53Z</dcterms:modified>
  <cp:contentStatus>test</cp:contentStatus>
</cp:coreProperties>
</file>