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străluciri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12442"/>
            <a:ext cx="7620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Din străluciri de sus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 aicea, jos,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Bunul Isus,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 Hristos,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a ne mântui.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staul prea umil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 El ca copil,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cor ceresc,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melodii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drumul Său Îl însoţi.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12442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preamărim pe-Acela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Ce-a părăsit mărirea,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Dorind a ne salva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viaţă a ne da.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12442"/>
            <a:ext cx="7620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L-a condus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’Ntreg ceru-a părăsi,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ne-a adus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Drept de-a trăi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El în infinit.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magii noi acum,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Să-urmăm drumul cel bun,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Îl găsim,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preamărim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Cel din ceruri a venit.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12442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preamărim pe-Acela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Ce-a părăsit mărirea,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Dorind a ne salva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viaţă a ne da.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12442"/>
            <a:ext cx="7620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viaţă-oricât de grea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Pe-Isus să nu-L uităm,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voia Sa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să urmăm,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trece-om orice greu.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viaţa ne-o părea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numai roze-ar da;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prin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Venit de 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iubiţi de Dumnezeu.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5212</TotalTime>
  <Words>199</Words>
  <Application>Microsoft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1029</cp:revision>
  <dcterms:created xsi:type="dcterms:W3CDTF">2013-10-07T13:04:08Z</dcterms:created>
  <dcterms:modified xsi:type="dcterms:W3CDTF">2013-10-28T02:58:39Z</dcterms:modified>
  <cp:contentStatus>test</cp:contentStatus>
</cp:coreProperties>
</file>