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2280" y="-1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11/14/2015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1715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11/14/2015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76903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Te rog!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Doamne, Te rog: La tronul Tău,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mea Tu să primeşti.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ea să scoţi tot ce e rău;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(:Tu s-o sfinţeşti.:)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Prin suferinţi de-ar fi să trec,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spală Tu să fiu curat,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liberat pe veci să fiu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(:De-al meu păcat.:)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 ea să pui un spirit nou,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să dorească ne-ncetat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ia din Cuvântul Tău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(:Continuu sfat.:)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Prin suferinţi de-ar fi să trec,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spală Tu să fiu curat,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liberat pe veci să fiu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(:De-al meu păcat.:)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 chipul Tău de-oi oglindi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Privirea şi gândirea mea,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Atuncea sigur eu voi fi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(:Că s-ar schimba.:)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Prin suferinţi de-ar fi să trec,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spală Tu să fiu curat,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liberat pe veci să fiu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(:De-al meu păcat.:)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De calea rea sa ma feresc,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Ajuta-mi,Doamne,nen-cetat.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Mereu,mereu sa ma pazesc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Sa fiu curat:)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Prin suferinţi de-ar fi să trec,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spală Tu să fiu curat,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liberat pe veci să fiu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(:De-al meu păcat.:)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5263</TotalTime>
  <Words>233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1038</cp:revision>
  <dcterms:created xsi:type="dcterms:W3CDTF">2013-10-07T13:04:08Z</dcterms:created>
  <dcterms:modified xsi:type="dcterms:W3CDTF">2015-11-14T09:48:43Z</dcterms:modified>
  <cp:contentStatus>test</cp:contentStatus>
</cp:coreProperties>
</file>