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Rătăcind departe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Rătăcind departe, Domnul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m-a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găsit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 căi ferice m-a călăuzit!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şoptiri de pace teama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ce fericire, şoapta-I de-ascultat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-762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Şoapta-I dulce mult m-a fericit,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Şoapta-I dulce m-a reînnoit!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Nu-i cânt mai dulce-n lume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şoapta lui Isus!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Voios sunt deci, de astăzi,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 să-I ascult!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-76200"/>
            <a:ext cx="8534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Îl aud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şoptindu-mi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sunt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abătut: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„Teamă n-ai, căci ţie Eu îţi sunt drept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!”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vrăjmaşi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m-atacă,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m-apără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Hristos,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Dulcea Lui şoptire eu o-ascult voios!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-762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Şoapta-I dulce mult m-a fericit,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Şoapta-I dulce m-a reînnoit!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Nu-i cânt mai dulce-n lume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şoapta lui Isus!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Voios sunt deci, de astăzi,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 să-I ascult!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-76200"/>
            <a:ext cx="8534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auzi pe Domnu-n inimă şoptind?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vrea să te vadă de păcat fugind;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Pace infinită El îţi poate da,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de azi, şoapta-I tu vei asculta!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-762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Şoapta-I dulce mult m-a fericit,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Şoapta-I dulce m-a reînnoit!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Nu-i cânt mai dulce-n lume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şoapta lui Isus!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Voios sunt deci, de astăzi,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 să-I ascult!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5255</TotalTime>
  <Words>159</Words>
  <Application>Microsoft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1038</cp:revision>
  <dcterms:created xsi:type="dcterms:W3CDTF">2013-10-07T13:04:08Z</dcterms:created>
  <dcterms:modified xsi:type="dcterms:W3CDTF">2013-10-28T03:41:05Z</dcterms:modified>
  <cp:contentStatus>test</cp:contentStatus>
</cp:coreProperties>
</file>