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vremi străbune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Din vremi străbune-a fost prezis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Că-n Betleem S-o naşte Hrist,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Mesia cel mult aşteptat,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Izbăvitorul din păcat;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cum în sfinte cărţi stă scris,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Cuvântul s-a-mplinit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Întocmai cum a fost prezis.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Ferice de-azi să ne simţim,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Hrist mai mult să Îl iubim,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fără El pierduţi eram,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Făr’ mântuire ne aflam;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Dară iubirea lui Isus,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Slăvitul Domn de sus,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ne-e salvare-ndeajuns.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Vină furtuni, vină orice,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Uşor vom trece orişice,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ştim că lângă noi stă El,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Măritul Prinţ Emanuel;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de-El conduşi de ne-am lăsa,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Putea-vom a spera,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Odată-n ceruri a intra!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5259</TotalTime>
  <Words>142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1041</cp:revision>
  <dcterms:created xsi:type="dcterms:W3CDTF">2013-10-07T13:04:08Z</dcterms:created>
  <dcterms:modified xsi:type="dcterms:W3CDTF">2013-10-28T04:29:13Z</dcterms:modified>
  <cp:contentStatus>test</cp:contentStatus>
</cp:coreProperties>
</file>