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multe ori, pustie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multe ori pustie-i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Viaţa, şi-un oftat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locul bucuriei,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pieptu-ţi s-a-ncuibat.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e rea cercarea,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ceasul ăsta greu,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binecuvântare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de la Dumnezeu.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Hristos de-L iubeşti,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Orice-ar fi să-ntâlneşti,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Bucurie, întristări,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Toate-s binecuvântări.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Îşi rezervă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Momentul Său când vrea: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binecuvântează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ce n-ai aştepta.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valuri varsă harul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pieptu-ţi plin de-oftat: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Amar o fi paharul,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binecuvântat!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5265</TotalTime>
  <Words>111</Words>
  <Application>Microsoft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1042</cp:revision>
  <dcterms:created xsi:type="dcterms:W3CDTF">2013-10-07T13:04:08Z</dcterms:created>
  <dcterms:modified xsi:type="dcterms:W3CDTF">2013-10-28T04:35:05Z</dcterms:modified>
  <cp:contentStatus>test</cp:contentStatus>
</cp:coreProperties>
</file>