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Dorind fericirea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Dorind fericirea, eu, adeseori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legat gândul meu de ceva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trecător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nici n-am ajuns idealul iubit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visul meu scump m-a-nşelat,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doar, rămâne la toţi credincios!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 Salvator e numai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singur, Isus mi-a rămas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credincios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 aceeaşi iubire, îmi dă, bucuros!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El aflu pace, cu El mă mângâi!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braţu-I puternic eu pot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rămân.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doar, rămâne la toţi credincios!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 Salvator e numai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 înainte pot fi fericit;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Idealul pierdut în Isus l-am găsit!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dulce ca viaţa îmi e voia Sa!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Oriunde pe Domnul cu drag voi urma!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doar, rămâne la toţi credincios!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 Salvator e numai El,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Hristos!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5271</TotalTime>
  <Words>88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1043</cp:revision>
  <dcterms:created xsi:type="dcterms:W3CDTF">2013-10-07T13:04:08Z</dcterms:created>
  <dcterms:modified xsi:type="dcterms:W3CDTF">2013-10-28T04:40:58Z</dcterms:modified>
  <cp:contentStatus>test</cp:contentStatus>
</cp:coreProperties>
</file>