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Cel Sfânt începe </a:t>
            </a: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96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Cel Sfânt începe tot,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un fiu în El te-ncrede,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aceia se vor pierde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Câţi puternici se socot.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Cel Sfânt începe tot.:)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Isus începe tot,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ce-L au de călăuză,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 cuvântul au s-audă,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 în cer au toţi un loc.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Isus începe tot.:)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Isus începe tot,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le va da putere,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Plini de-ncredere să spere,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Că-i va mântui de tot.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(:Cu Isus începe tot.:)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96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5278</TotalTime>
  <Words>117</Words>
  <Application>Microsoft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1046</cp:revision>
  <dcterms:created xsi:type="dcterms:W3CDTF">2013-10-07T13:04:08Z</dcterms:created>
  <dcterms:modified xsi:type="dcterms:W3CDTF">2013-10-28T04:48:02Z</dcterms:modified>
  <cp:contentStatus>test</cp:contentStatus>
</cp:coreProperties>
</file>