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273" r:id="rId3"/>
    <p:sldId id="274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Iar cad frunzele pădurii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97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Iar cad frunzele pădurii,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Rândunelele-au plecat;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podoabele naturii,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Totul iar s-a dezbrăcat.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Totu-i trist şi totu-i jalnic,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Păsărele nu mai cânt;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corbii ţipă-amarnic,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Totul pare un mormânt!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corbii ţipă-amarnic,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Totul pare un mormânt!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Păsărele cântătoare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Unde-aţi dispărut acum?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Aţi plecat în depărtare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al primăverii drum?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Ah, tu inimă-ntristată!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Vrei de-al toamnei timp să fugi?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Hotărăşte-te îndată,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Calea lui Isus să-apuci!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Hotărăşte-te îndată,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Calea lui Isus să-apuci!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5280</TotalTime>
  <Words>110</Words>
  <Application>Microsoft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Imnuri noi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1047</cp:revision>
  <dcterms:created xsi:type="dcterms:W3CDTF">2013-10-07T13:04:08Z</dcterms:created>
  <dcterms:modified xsi:type="dcterms:W3CDTF">2013-10-28T04:50:23Z</dcterms:modified>
  <cp:contentStatus>test</cp:contentStatus>
</cp:coreProperties>
</file>