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73" r:id="rId3"/>
    <p:sldId id="274" r:id="rId4"/>
    <p:sldId id="275" r:id="rId5"/>
    <p:sldId id="276" r:id="rId6"/>
    <p:sldId id="277" r:id="rId7"/>
    <p:sldId id="278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Fost-a-un timp…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99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0"/>
            <a:ext cx="8763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Fost-a-un timp când rătăceam eu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Prins în mreje de păcat.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’N-întuneric mă zbăteam greu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Neştiind cum pot fi salvat;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Dară glorie fie-acuma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Lui Isus că L-am găsit,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 cânta întotdeauna: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„Fie-n veci El preamărit.”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0"/>
            <a:ext cx="8763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cu-Isus eu vreau să merg,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Lumea nu vreau s-o urmez.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Şi-a-L avea pe-Isus Hristos,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Mi-e mai de preţ decât orice.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0"/>
            <a:ext cx="8763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ce mare fericire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pe-Isus eu L-am aflat,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îmi dete mântuire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al nopţii greu păcat.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Moartea nu mai mă-nspăimântă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la dreapta-mi stă Isus,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’Nvingător prin voia-I sfântă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m-o duce-n ceruri sus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0"/>
            <a:ext cx="8763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cu-Isus eu vreau să merg,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Lumea nu vreau s-o urmez.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Şi-a-L avea pe-Isus Hristos,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Mi-e mai de preţ decât orice.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0"/>
            <a:ext cx="8763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de-acuma înainte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un dor mi se-află-n piept,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Este dorul cel fierbinte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Să-L văd pe Cel ce-L aştept.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Cu-acest dor mă rog întruna,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mine Doamne-a sta,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pot înfrunta furtuna,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fac numai voia Ta.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0"/>
            <a:ext cx="8763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cu-Isus eu vreau să merg,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Lumea nu vreau s-o urmez.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Şi-a-L avea pe-Isus Hristos,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Mi-e mai de preţ decât orice.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5287</TotalTime>
  <Words>246</Words>
  <Application>Microsoft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Imnuri noi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1049</cp:revision>
  <dcterms:created xsi:type="dcterms:W3CDTF">2013-10-07T13:04:08Z</dcterms:created>
  <dcterms:modified xsi:type="dcterms:W3CDTF">2013-10-28T04:56:49Z</dcterms:modified>
  <cp:contentStatus>test</cp:contentStatus>
</cp:coreProperties>
</file>