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73" r:id="rId3"/>
    <p:sldId id="274" r:id="rId4"/>
    <p:sldId id="275" r:id="rId5"/>
    <p:sldId id="276" r:id="rId6"/>
    <p:sldId id="277" r:id="rId7"/>
    <p:sldId id="278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Florile Golgotei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801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0"/>
            <a:ext cx="7543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Pe-al Golgotei munte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Dinspre Răsărit,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Multe flori de frunte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Au mai răsărit.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 din ceruri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scop le-a plantat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Şi, ca să-nflorească,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Sânge-a picurat.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801/920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0"/>
            <a:ext cx="8382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Flori frumoase, flori frumoase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plantează-n noi!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Flori frumoase, flori frumoase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Răsăriţi în noi!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801/920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0"/>
            <a:ext cx="7543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Ele au puterea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a vindeca,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Ce-i amar în viaţă,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dulce-a schimba.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’N-lipsă sunt avere,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Mare ajutor,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Multă mângâiere,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alinător.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801/920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0"/>
            <a:ext cx="8382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Flori frumoase, flori frumoase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plantează-n noi!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Flori frumoase, flori frumoase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Răsăriţi în noi!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801/920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0"/>
            <a:ext cx="7543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lor vii dorinţe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acest pământ,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Îndulcesc cerinţe,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Trec peste mormânt;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se-nalţă-n ceruri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Tatăl sfânt,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cu sfinţii-n coruri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Fi-vom tot cântând.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801/920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0"/>
            <a:ext cx="8382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Flori frumoase, flori frumoase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plantează-n noi!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Flori frumoase, flori frumoase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Răsăriţi în noi!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801/920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5292</TotalTime>
  <Words>182</Words>
  <Application>Microsoft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1051</cp:revision>
  <dcterms:created xsi:type="dcterms:W3CDTF">2013-10-07T13:04:08Z</dcterms:created>
  <dcterms:modified xsi:type="dcterms:W3CDTF">2013-10-28T16:58:15Z</dcterms:modified>
  <cp:contentStatus>test</cp:contentStatus>
</cp:coreProperties>
</file>