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Privind spre Hristos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802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Păcatul azi mă strânge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mai mult în mreaja 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valuri zbuciumate vor 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înlănţui,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nicicând nu mă tem, Isus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salva;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Hrist privind, o pace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dulce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El privind o pace dulce voi găsi,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Iubirea-I ce doreşte mântuit a fi.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De-i sufletul zdrobit,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pierdut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m-aş simţi,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Hrist privind, o pace dulce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Prieteni scumpi şi rude chiar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dispreţuiesc,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Puţini de sunt acei ce-n bine ei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socotesc,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Domnu-alerg cu dor şi-astfel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ferice-oi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Hrist privind, o pace dulce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găsi.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El privind o pace dulce voi găsi,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Iubirea-I ce doreşte mântuit a fi.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De-i sufletul zdrobit,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pierdut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m-aş simţi,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Hrist privind, o pace dulce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Voios pornesc pe calea mea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lupte plină mii,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Canaan zoresc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s-ajung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a-L privi,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moartea de-ar veni, eu tot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 voi fi,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El privind, o pace dulce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găsi.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802/920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5302</TotalTime>
  <Words>91</Words>
  <Application>Microsoft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1052</cp:revision>
  <dcterms:created xsi:type="dcterms:W3CDTF">2013-10-07T13:04:08Z</dcterms:created>
  <dcterms:modified xsi:type="dcterms:W3CDTF">2013-10-28T17:07:39Z</dcterms:modified>
  <cp:contentStatus>test</cp:contentStatus>
</cp:coreProperties>
</file>