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Iubire şi milă şi 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şi milă şi pace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dă bunul nostru Păstor!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credincioşii vor merge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drumul cel drept, salvator.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toţi, însetaţi de dreptate,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urmaţi-L oricând!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El veţi găsi mântuire,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El, la Isus, Mielul blând.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dacă te simţi slab pe lume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rătăcind ca pribeag,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Tu-n rugă fierbinte te pleacă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Domnul te-ascultă cu drag!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S-a jertfit pentru lume,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o mântui de păcat,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 odihni pe oricine,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Ce-şi simte-al său suflet pătat.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Slăvim minunata iubire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încă se-oferă în dar;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nu dă pe nimeni afară,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îi primeşte cu har!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lume nu-i nicio speranţă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nu-i niciun alt Salvator!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şi milă şi pace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dă bunul nostru Păstor!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5303</TotalTime>
  <Words>170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1053</cp:revision>
  <dcterms:created xsi:type="dcterms:W3CDTF">2013-10-07T13:04:08Z</dcterms:created>
  <dcterms:modified xsi:type="dcterms:W3CDTF">2013-10-28T17:09:07Z</dcterms:modified>
  <cp:contentStatus>test</cp:contentStatus>
</cp:coreProperties>
</file>