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7" r:id="rId6"/>
    <p:sldId id="276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Blând Păstor,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condu-mă Tu!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807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Blând Păstor, condu-mă Tu,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de-s singur, rătăcesc!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mi-eşti Salvator,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Tulburările de cresc!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Doamne-ascultă ruga mea,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sunt prins de griji, nevoi,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eu vreau a-Ţi da,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cad în rele căi!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Mă condu pe drumul strâmt,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Până-n cerul Tău cel sfânt!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 Tău braţ nu mă lăsa,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mă ia la dreapta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sunt slab şi plâng ades,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Drumu-l fac cu mult suspin,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aşa am înţeles,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la Tine pot să vin;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cuvânt de vei grăi,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Tău de-mi vei lăsa,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şi drept, când vei veni,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Înaintea Ta voi sta.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Mă condu pe drumul strâmt,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Până-n cerul Tău cel sfânt!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 Tău braţ nu mă lăsa,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mă ia la dreapta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-76200"/>
            <a:ext cx="80772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Mântuirea fie-acum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Grija mea de orice zi;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devin creştin mai bun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Ne-ncetat voi stărui!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pe nor Te-oi arăta,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mult aş mai dori,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privesc în faţa Ta,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Mila Ta să pot primi!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Mă condu pe drumul strâmt,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Până-n cerul Tău cel sfânt!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Cu-al Tău braţ nu mă lăsa.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Mă condu pe drumul strâmt,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Până-n cerul Tău cel sfânt!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 Tău braţ nu mă lăsa,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mă ia la dreapta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5310</TotalTime>
  <Words>277</Words>
  <Application>Microsoft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1057</cp:revision>
  <dcterms:created xsi:type="dcterms:W3CDTF">2013-10-07T13:04:08Z</dcterms:created>
  <dcterms:modified xsi:type="dcterms:W3CDTF">2013-10-28T17:16:05Z</dcterms:modified>
  <cp:contentStatus>test</cp:contentStatus>
</cp:coreProperties>
</file>