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ştii a mea iubire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ştii a mea iubire,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tot ce mi-a rămas!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 orice prigonire,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Cadă toţi, eu nu Te las!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când mă-nvinge teama,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vreau să Te părăsesc!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un fiu ’şi-iubeşte mama,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aşa eu Te iubesc.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Şi-i iubesc pe toţi, prin Tine,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Care-n Cartea Ta s-au scris,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Fiii-aceleiaşi tulpine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Răsădite-n Paradis.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uit şi-mi văd frăţia,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acei născuţi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mi-e dor de-Mpărăţia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Pregătită de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Tu le ştii pe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inima mi-o ştii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Tu vezi cum ea se zbate,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Îţi cântă melodii!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 vrea nu numai să-Ţi cânte,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să ducă trai curat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nu se mai frământe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Ispitită de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5312</TotalTime>
  <Words>160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1058</cp:revision>
  <dcterms:created xsi:type="dcterms:W3CDTF">2013-10-07T13:04:08Z</dcterms:created>
  <dcterms:modified xsi:type="dcterms:W3CDTF">2013-10-28T17:18:05Z</dcterms:modified>
  <cp:contentStatus>test</cp:contentStatus>
</cp:coreProperties>
</file>