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3" r:id="rId3"/>
    <p:sldId id="274" r:id="rId4"/>
    <p:sldId id="27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Când tu-mpovărat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810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3058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Când tu-mpovărat de greşeli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căieşti,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mergi spre lumină şi nu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rătăceşti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(:Şi chiar dacă lumea azi te-ar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defăima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Rămâi tot statornic şi nu dispera!:)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810/920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3058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Chiar dacă amicii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te-au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părăsit,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te mângâie, de El eşti iubit.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(:O, El te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păzeşte,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de-asculţi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vocea Sa;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Rămâi lângă Domnul şi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dispera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810/920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305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Furtuna cea mare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de-am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înfruntat,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Domnul vom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merge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noul Regat!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(:Şi plâns, şi durere, şi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griji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vor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pieri!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Rămâi deci cu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nu-L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părăsi!:)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810/920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5316</TotalTime>
  <Words>34</Words>
  <Application>Microsoft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1060</cp:revision>
  <dcterms:created xsi:type="dcterms:W3CDTF">2013-10-07T13:04:08Z</dcterms:created>
  <dcterms:modified xsi:type="dcterms:W3CDTF">2013-10-28T17:22:16Z</dcterms:modified>
  <cp:contentStatus>test</cp:contentStatus>
</cp:coreProperties>
</file>