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bine 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tot mereu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bine e, când tot mereu,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Tău, mă sprijin 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când, cu milă, mă mângâi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multe Tu îmi spui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De-al Tău Regat ce e-n cer,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care-oricine poate fi!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bine e aici,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Dureri şi griji nu simt acum,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am Păstorul cel mai bun;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Său mă sprijin 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cânt mereu: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„O, mare e iubirea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care viaţa pot afla!”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bine e aici,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El, voios, eu voi porni,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Sa spre a vesti,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vreau, da, mulţi în ceruri,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fi cu-al meu Isus!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vreau a spune cu mult dor: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„O! cât de bun e-al meu Păstor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cât de bine e aici,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lui Isus!”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5317</TotalTime>
  <Words>191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1061</cp:revision>
  <dcterms:created xsi:type="dcterms:W3CDTF">2013-10-07T13:04:08Z</dcterms:created>
  <dcterms:modified xsi:type="dcterms:W3CDTF">2013-10-28T17:23:18Z</dcterms:modified>
  <cp:contentStatus>test</cp:contentStatus>
</cp:coreProperties>
</file>