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Plin e de iubire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818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Plin e de iubire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Harul lui Hristos!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Vină prigonire,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Eu voi fi voios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</a:p>
          <a:p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mă ia la sânul Său,:)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(:Sunt fericit.:) Sunt fericit.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copilăreşte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Stau la sânul Tău,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Glasu-Ţi mă fereşte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 mai face rău.</a:t>
            </a:r>
          </a:p>
          <a:p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mă ia la sânul Său,:)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(:Sunt fericit.:) Sunt fericit.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eu pe Tine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Pururi Te-aş avea,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Sigur mântuire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 voi afla.</a:t>
            </a:r>
          </a:p>
          <a:p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mă ia la sânul Său,:)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(:Sunt fericit.:) Sunt fericit.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cu a Ta pace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în pieptul meu.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Tău mă face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cânt mereu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pt-B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mă ia la sânul Său,:)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(:Sunt fericit.:) Sunt fericit.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5365</TotalTime>
  <Words>163</Words>
  <Application>Microsoft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1069</cp:revision>
  <dcterms:created xsi:type="dcterms:W3CDTF">2013-10-07T13:04:08Z</dcterms:created>
  <dcterms:modified xsi:type="dcterms:W3CDTF">2013-10-29T07:21:33Z</dcterms:modified>
  <cp:contentStatus>test</cp:contentStatus>
</cp:coreProperties>
</file>