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Domnul, plin de milă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Domnul, plin de milă,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chemat,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de-a Lui iubire ei n-au ascultat.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păcate grele ei se avântau,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chemarea-I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auzeau.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Pasărea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privind-o,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credincios,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Îşi adună puii la piept călduros,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zise celor ce L-au lepădat: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„V-am chemat adesea şi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ascultat.”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azi ne cheamă: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Copilaşi veniţi,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’N-a Mea-mpărăţie veţi fi fericiţi.”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Asculta-vom glasu-I,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vom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Sau în rele pofte ne vom rătăci?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venim la Domnul,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de-orice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lucru rău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Scut de apărare ne e pieptul Său;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 însă va spune,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L-am părăsit: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„V-am chemat adesea şi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n-aţi venit.”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5397</TotalTime>
  <Words>50</Words>
  <Application>Microsoft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1074</cp:revision>
  <dcterms:created xsi:type="dcterms:W3CDTF">2013-10-07T13:04:08Z</dcterms:created>
  <dcterms:modified xsi:type="dcterms:W3CDTF">2013-10-29T07:54:13Z</dcterms:modified>
  <cp:contentStatus>test</cp:contentStatus>
</cp:coreProperties>
</file>