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Hai, copile, vin la Mine!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„Hai, copile, vin la Mine,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acum de grab’,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Meu şi peste tine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să-L dau cu drag!”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Auzind a Ta chemare,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alergat,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nu-i timp de aşteptare,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micuț, dar vin la Tine,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Bunul meu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 rog să faci din mine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prinț în cer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Te rog, iubite Tată,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părăsi,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cer să pot, odată,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Tine-a fi.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5404</TotalTime>
  <Words>136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1076</cp:revision>
  <dcterms:created xsi:type="dcterms:W3CDTF">2013-10-07T13:04:08Z</dcterms:created>
  <dcterms:modified xsi:type="dcterms:W3CDTF">2013-10-29T08:00:30Z</dcterms:modified>
  <cp:contentStatus>test</cp:contentStatus>
</cp:coreProperties>
</file>