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Auzi chemarea-Mi îngrijată!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chemarea-Mi îngrijată!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uşă-ţi dornic priveghez;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Mişcat de dragostea-Mi bogată,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(:Vrei să-Mi deschizi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?:)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Mea-i plăcută, foarte,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vei putea să-ntârziezi?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Mine dorul să te poarte!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(:Vrei să-Mi deschizi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dragul tău urcai Calvarul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suferit-am răni şi griji;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Sorbit-am cupei tot amarul,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(:Vrei să-Mi deschizi?:)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Mea-i plăcută, foarte,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vei putea să-ntârziezi?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Mine dorul să te poarte!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(:Vrei să-Mi deschizi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Ascultă-Mi vocea când te-mbie,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Nu-ntârzia, căci Mă-ntristezi!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vreau să-ţi dau din apa vie;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(:Vrei să-Mi deschizi?:)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Mea-i plăcută, foarte,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vei putea să-ntârziezi?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Mine dorul să te poarte!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(:Vrei să-Mi deschizi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5411</TotalTime>
  <Words>169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1078</cp:revision>
  <dcterms:created xsi:type="dcterms:W3CDTF">2013-10-07T13:04:08Z</dcterms:created>
  <dcterms:modified xsi:type="dcterms:W3CDTF">2013-10-29T08:07:32Z</dcterms:modified>
  <cp:contentStatus>test</cp:contentStatus>
</cp:coreProperties>
</file>