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29-Oct-13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29-Oct-13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Mărire lui Isus cântăm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82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0"/>
            <a:ext cx="8458200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900" b="1" dirty="0" smtClean="0">
                <a:solidFill>
                  <a:srgbClr val="FFDD4B"/>
                </a:solidFill>
                <a:latin typeface="Georgia" pitchFamily="18" charset="0"/>
              </a:rPr>
              <a:t>1 </a:t>
            </a:r>
            <a:r>
              <a:rPr lang="ro-RO" altLang="ro-RO" sz="39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Mărire lui Isus cântăm, </a:t>
            </a:r>
          </a:p>
          <a:p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Cu îngerii în cor; </a:t>
            </a:r>
          </a:p>
          <a:p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Pe El cu drag L-încununăm </a:t>
            </a:r>
          </a:p>
          <a:p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De Rege-al regilor! </a:t>
            </a:r>
          </a:p>
          <a:p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Tu, Israel, popor iubit, </a:t>
            </a:r>
          </a:p>
          <a:p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Înalţă bucuros, </a:t>
            </a:r>
          </a:p>
          <a:p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Mărire Cui te-a mântuit, </a:t>
            </a:r>
          </a:p>
          <a:p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Cunună, cunună, cunună lui Hristos! </a:t>
            </a:r>
          </a:p>
          <a:p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Mărire Cui te-a mântuit, </a:t>
            </a:r>
          </a:p>
          <a:p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Cunună lui Hristos!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-76200"/>
            <a:ext cx="8458200" cy="652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Cei ce-L iubesc cu-adevărat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glasu-I înţeleg,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Îl încunună de-Mpărat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universu-ntreg.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Din orice neam şi-orice popor,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Veniţi ne-ntârziat!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Gătiţi pentru Mântuitor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Cunună, cunună, cunună </a:t>
            </a:r>
            <a:b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de-Mpărat!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Gătiţi pentru Mântuitor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Cunună de-Mpărat!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-76200"/>
            <a:ext cx="8458200" cy="652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Veniţi de grabă toţi ai Săi,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Măriţi pe Domnu-n cor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Şi-L recunoaşteţi azi cu noi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 Rege-al regilor!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Ca Rege-al regilor,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Hristos e-aici ne-ntârziat;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Deci împletiţi-I bucuros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Cunună, cunună, cunună </a:t>
            </a:r>
            <a:b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de-Mpărat!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Deci împletiţi-I bucuros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Cunună de-Mpărat!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5416</TotalTime>
  <Words>149</Words>
  <Application>Microsoft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1080</cp:revision>
  <dcterms:created xsi:type="dcterms:W3CDTF">2013-10-07T13:04:08Z</dcterms:created>
  <dcterms:modified xsi:type="dcterms:W3CDTF">2013-10-29T08:12:51Z</dcterms:modified>
  <cp:contentStatus>test</cp:contentStatus>
</cp:coreProperties>
</file>