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toată inima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Te-ador, Isuse!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toată inima Te-ador, Isuse,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când cunosc ce mult Tu mă iubeşti!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Deşi ştiai că nu sunt demn de Tine,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Te-ai răstignit ca să mă mântuieşti!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scumpul meu Mântuitor,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să-Ţi fiu recunoscător,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Păstrându-Ţi neştirbită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cuvenită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adorare-mi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plec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genunchiul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’Naintea Ta, Fiu al lui Dumnezeu!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Tronează Tu în inimă-mi de-acuma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fă-mă iarăşi după chipul Tău!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şi pământul neplouat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Te-aştept şi eu prea însetat,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răcoreşti în mine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gânduri, şi simţire!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patria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condu-mă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Doamne,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bucuriei plinătăţi mă du!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Şi-apoi, s-ajung să Te privesc în faţă,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 mi-eşti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rai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ce-aştept, da, Tu!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har şi zel nemărginit,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Păstrează-mă pân’ la sfârşit,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S-ajung îndreptăţirea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să-Ţi admir mărirea!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5419</TotalTime>
  <Words>85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1081</cp:revision>
  <dcterms:created xsi:type="dcterms:W3CDTF">2013-10-07T13:04:08Z</dcterms:created>
  <dcterms:modified xsi:type="dcterms:W3CDTF">2013-10-29T08:15:53Z</dcterms:modified>
  <cp:contentStatus>test</cp:contentStatus>
</cp:coreProperties>
</file>