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3" r:id="rId3"/>
    <p:sldId id="274" r:id="rId4"/>
    <p:sldId id="275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29-Oct-13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29-Oct-13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Fiică, fiică din 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82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9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19200" y="0"/>
            <a:ext cx="79248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 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Fiică, fiică din Sion,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Strigă, Sfânt Ierusalim!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Vezi cum vine Domn Hristos!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fii gata să-L primim!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82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19200" y="0"/>
            <a:ext cx="79248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 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Osana, Fiu al lui David,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Binecuvântat să fii!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Stabileşte Raiul sfânt,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Te aşteptăm să vii.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82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19200" y="0"/>
            <a:ext cx="79248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en-US" altLang="ro-RO" sz="4000" b="1" smtClean="0">
                <a:solidFill>
                  <a:srgbClr val="FFDD4B"/>
                </a:solidFill>
                <a:latin typeface="Georgia" pitchFamily="18" charset="0"/>
              </a:rPr>
              <a:t> 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Osana Celui de sus,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Rege-al păcii, Rege blând!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veci fi-vei pe tron pus,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Fiu de Dumnezeu cel sfânt!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82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5596</TotalTime>
  <Words>100</Words>
  <Application>Microsoft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1099</cp:revision>
  <dcterms:created xsi:type="dcterms:W3CDTF">2013-10-07T13:04:08Z</dcterms:created>
  <dcterms:modified xsi:type="dcterms:W3CDTF">2013-10-29T11:12:22Z</dcterms:modified>
  <cp:contentStatus>test</cp:contentStatus>
</cp:coreProperties>
</file>