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Oricâţi în Hristos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botează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Oricâţi în Hristos se botează,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El se şi mântuiesc;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spiritul în ei lucrează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Legea o îndeplinesc.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Câţi haina-I curată şi sfântă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poartă chiar pân’ la sfârşit,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Avea-vor o inimă blândă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sufletul lor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Celui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ne-mbracă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haina sfântă,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Iubindu-ne pân’ la sfârşit.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au primit legământul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Domnul Hristos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moşteni întreg pământul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făgăduit chiar de sus.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vor vedea faţa blândă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scumpului Mântuitor;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 vor trăi viaţă sfântă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trai măreţ şi iubitor.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0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Mărire Celui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ne-mbracă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haina sfântă,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Iubindu-ne pân’ la sfârşit.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5598</TotalTime>
  <Words>151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1101</cp:revision>
  <dcterms:created xsi:type="dcterms:W3CDTF">2013-10-07T13:04:08Z</dcterms:created>
  <dcterms:modified xsi:type="dcterms:W3CDTF">2013-10-29T11:14:28Z</dcterms:modified>
  <cp:contentStatus>test</cp:contentStatus>
</cp:coreProperties>
</file>