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29-Oct-13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Să ducem Biblia-n popor!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„Să ducem Biblia-n popor!”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Deviza-aceasta ne-o luăm!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Cuvântul ei mântuitor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Vrem tuturor să predicăm!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sfânt Cuvânt, să luminezi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peste munţi şi peste mări!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Dumnezeu tu să îndrepţi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toţi prin blândele-ţi chemări!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Blând, strălucind din înălţimi,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Cuvântul sfânt şi minunat,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Distruge nori de-ntunecimi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mântuieşte de păcat!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sfânt Cuvânt, să luminezi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peste munţi şi peste mări!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Dumnezeu tu să îndrepţi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toţi prin blândele-ţi chemări!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Cuvântul spune de Isus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pentru noi S-a răstignit,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prin dovezi mari, de nespus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Ne-a dat să ştim cât ne-a iubit! 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sfânt Cuvânt, să luminezi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peste munţi şi peste mări!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Dumnezeu tu să îndrepţi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toţi prin blândele-ţi chemări!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en-US" altLang="ro-RO" sz="4000" b="1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Cuvântul zice: „Va veni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aşa cum ne-a promis”,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noi, cu toţi, de-I vom servi,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Vom fi cu El în Paradis.</a:t>
            </a:r>
          </a:p>
          <a:p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 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O, sfânt Cuvânt, să luminezi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peste munţi şi peste mări!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Dumnezeu tu să îndrepţi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toţi prin blândele-ţi chemări!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5601</TotalTime>
  <Words>239</Words>
  <Application>Microsoft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1103</cp:revision>
  <dcterms:created xsi:type="dcterms:W3CDTF">2013-10-07T13:04:08Z</dcterms:created>
  <dcterms:modified xsi:type="dcterms:W3CDTF">2013-10-29T11:18:10Z</dcterms:modified>
  <cp:contentStatus>test</cp:contentStatus>
</cp:coreProperties>
</file>