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Iubirea Tatălui vestind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Iubirea Tatălui vestind, cu toţii </a:t>
            </a:r>
            <a:b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cântăm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Frumosul imn al mântuirii,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Şi-al Său Cuvânt noi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predicând,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dorim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intonăm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Frumosul imn al mântuirii!</a:t>
            </a:r>
          </a:p>
          <a:p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Deci porniţi, să vestiţi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vestiţi marea iubire;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Orişicui să vestiţi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Frumosul imn al mântuirii!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orice loc să arătăm Regatul </a:t>
            </a:r>
            <a:b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de sus,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Frumosul imn al mântuirii,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orişicui noi să vestim prin bunul Domn Isus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Frumosul imn al mântuirii!</a:t>
            </a:r>
          </a:p>
          <a:p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Deci porniţi, să vestiţi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vestiţi marea iubire;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Orişicui să vestiţi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Frumosul imn al mântuirii!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prin iubirea lui Isus, în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inimi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simţim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Frumosul imn al mântuirii,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Şi-atunci voioşi noi vom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porni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altor’ să vestim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Frumosul imn al mântuirii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Deci porniţi, să vestiţi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vestiţi marea iubire;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Orişicui să vestiţi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Frumosul imn al mântuirii!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5604</TotalTime>
  <Words>50</Words>
  <Application>Microsoft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1104</cp:revision>
  <dcterms:created xsi:type="dcterms:W3CDTF">2013-10-07T13:04:08Z</dcterms:created>
  <dcterms:modified xsi:type="dcterms:W3CDTF">2013-10-30T07:06:07Z</dcterms:modified>
  <cp:contentStatus>test</cp:contentStatus>
</cp:coreProperties>
</file>