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3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Răspândiţi lumina!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34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 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Răspândiţi lumina voastră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în lume luminaţi,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Căci voi ştiţi: ca sfinţi discipoli,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 Isus aţi fost chemaţi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Zelul vostru viu să fie,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Ca servi credincioşi lucraţi!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Chiar prin luptă grea de-aţi trece,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Înapoi să nu vă daţi!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Spuneţi tuturor cum Domnul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 păcate v-a iertat,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Cum, prin moartea Lui pe cruce,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 la moarte v-a scăpat!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en-US" altLang="ro-RO" sz="3800" b="1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Cine pe Isus iubeşte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Face tot ce El a zis;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Cel ce rabdă pân’ la capăt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 El intră-n Paradis!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5911</TotalTime>
  <Words>130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1135</cp:revision>
  <dcterms:created xsi:type="dcterms:W3CDTF">2013-10-07T13:04:08Z</dcterms:created>
  <dcterms:modified xsi:type="dcterms:W3CDTF">2013-10-30T12:17:44Z</dcterms:modified>
  <cp:contentStatus>test</cp:contentStatus>
</cp:coreProperties>
</file>