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73" r:id="rId3"/>
    <p:sldId id="274" r:id="rId4"/>
    <p:sldId id="275" r:id="rId5"/>
    <p:sldId id="276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30-Oct-13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30-Oct-13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Noi plecăm cu bucurie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8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35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752600" y="0"/>
            <a:ext cx="73914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1 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Noi plecăm cu bucurie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Înspre Patria de sus,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Unde Rege pe vecie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Ne va fi Hristos Isus!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Acolo sunt locuinţe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Pregătite de Cel Sfânt,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Pentru cei ce, prin credinţă,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Au urmat al Său Cuvânt!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35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371600" y="0"/>
            <a:ext cx="77724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R.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Azi plecăm cu voie bună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Şi lucrăm neîncetat,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Căci primim acea cunună,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O cunună de-amarant!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În ceruri sus e bucurie,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E fericire cu prisos,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(:Acolo-n veci va fi iubire,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Căci este Ţara lui Hristos!:)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35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371600" y="0"/>
            <a:ext cx="77724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2.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Voi, toţi cei din lumea largă,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Azi, veniţi la Domnul sfânt,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Ca păcatul să vi-l şteargă,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De urmaţi al Său Cuvânt!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Alergaţi cu mic, cu mare,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Înspre Patria de sus,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Unde veţi găsi-ndurare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Şi iubirea lui Isus!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35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371600" y="0"/>
            <a:ext cx="77724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R.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Azi plecăm cu voie bună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Şi lucrăm neîncetat,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Căci primim acea cunună,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O cunună de-amarant!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În ceruri sus e bucurie,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E fericire cu prisos,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(:Acolo-n veci va fi iubire,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Căci este Ţara lui Hristos!:)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35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5913</TotalTime>
  <Words>210</Words>
  <Application>Microsoft PowerPoint</Application>
  <PresentationFormat>On-screen Show (4:3)</PresentationFormat>
  <Paragraphs>42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1136</cp:revision>
  <dcterms:created xsi:type="dcterms:W3CDTF">2013-10-07T13:04:08Z</dcterms:created>
  <dcterms:modified xsi:type="dcterms:W3CDTF">2013-10-30T12:19:28Z</dcterms:modified>
  <cp:contentStatus>test</cp:contentStatus>
</cp:coreProperties>
</file>