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Noi plecăm în depărtări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plecăm în depărtări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munţi, câmpii şi mări,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vestim Cuvântul sfânt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Tuturor de pe pământ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Vom vesti necontenit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Isus, Cel Preamărit,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Că-n curând El va veni,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cei drepţi a-i mântui!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vom trece prin nevoi,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vom da nicicând ’napoi,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 ’nainte vom lucra,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Orişice s-ar întâmpla.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Vom vesti necontenit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Isus, Cel Preamărit,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Că-n curând El va veni,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cei drepţi a-i mântui!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privim spre ceruri, sus,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în rugă prin Isus,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să cerem ajutor,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Ca-n lucrare s-avem spor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Vom vesti necontenit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Isus, Cel Preamărit,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Că-n curând El va veni,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cei drepţi a-i mântui!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5933</TotalTime>
  <Words>165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1139</cp:revision>
  <dcterms:created xsi:type="dcterms:W3CDTF">2013-10-07T13:04:08Z</dcterms:created>
  <dcterms:modified xsi:type="dcterms:W3CDTF">2013-10-30T12:39:58Z</dcterms:modified>
  <cp:contentStatus>test</cp:contentStatus>
</cp:coreProperties>
</file>