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Ne vom revedea odată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840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vom revedea odată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Sus, în ţara zărilor,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Unde Domnul guvernează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dreptate pe popor!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oraşul cel de aur,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de iaspis zid bogat,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cânta cântări măreţe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Isus cel adorat!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curând, uniţi cu toţii,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tronul sfânt vom fi!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nimeni nu mai poate,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ne poate despărţi!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vedea iar pe ai noştri,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ce-n Domnu-au adormit,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la trâmbiţa din urmă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Învia-vor negreşit;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cu sfinţii-n număr mare,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Adunaţi de pe pământ,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cânta noua cântare,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Sfinte harpe-n mâini având!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curând, uniţi cu toţii,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tronul sfânt vom fi!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nimeni nu mai poate,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ne poate despărţi!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fim cu El în ceruri,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Vine iar pe albul nor,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putere şi mărire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vom fi al Său popor!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Fericit va fi atuncea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Orişicare credincios,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va moşteni pământul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Împreună cu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curând, uniţi cu toţii,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tronul sfânt vom fi!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nimeni nu mai poate,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ne poate despărţi!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5950</TotalTime>
  <Words>234</Words>
  <Application>Microsoft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1143</cp:revision>
  <dcterms:created xsi:type="dcterms:W3CDTF">2013-10-07T13:04:08Z</dcterms:created>
  <dcterms:modified xsi:type="dcterms:W3CDTF">2013-10-30T12:56:52Z</dcterms:modified>
  <cp:contentStatus>test</cp:contentStatus>
</cp:coreProperties>
</file>