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odată va să sune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odată va să sune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Trâmbiţa prin munţi şi văi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când Domnul va s-adune pe ai Săi,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ne vom înfăţişa la marea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cristal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cor înalt cânta-vom triumfal!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fericire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sunetul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ne-om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vedea,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Isus, cu Isus!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ce mare fericire vom avea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când îngerul din ceruri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striga în infinit: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„Nu mai este timp de-acuma,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sfârşit!”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Domnu-atunci îi va conduce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credincioşii Lui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splendoarea minunată-a cerului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fericire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sunetul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ne-om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vedea,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Isus, cu Isus!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ce mare fericire vom avea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la marea judecată, cei greşiţi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vădi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când Domnul în mărire va veni,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Celor buni, Isus va zice: „Veniţi voi,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drepţi şi sfinţi,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etern să-Mi fiţi alături, fericiţi!”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fericire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sunetul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ne-om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vedea,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Isus, cu Isus!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ce mare fericire vom avea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5956</TotalTime>
  <Words>121</Words>
  <Application>Microsoft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1145</cp:revision>
  <dcterms:created xsi:type="dcterms:W3CDTF">2013-10-07T13:04:08Z</dcterms:created>
  <dcterms:modified xsi:type="dcterms:W3CDTF">2013-10-30T13:02:46Z</dcterms:modified>
  <cp:contentStatus>test</cp:contentStatus>
</cp:coreProperties>
</file>