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3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 Tine-n veci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843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819400" y="0"/>
            <a:ext cx="63246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Tine-n veci:)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 inima să-mi ţii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Doamne!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calea mea:)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pot odat’ s-ajung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La Tine.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 pasul meu:)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Şi-ajută-mi să păşesc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Mereu.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5958</TotalTime>
  <Words>45</Words>
  <Application>Microsoft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1146</cp:revision>
  <dcterms:created xsi:type="dcterms:W3CDTF">2013-10-07T13:04:08Z</dcterms:created>
  <dcterms:modified xsi:type="dcterms:W3CDTF">2013-10-30T13:04:25Z</dcterms:modified>
  <cp:contentStatus>test</cp:contentStatus>
</cp:coreProperties>
</file>