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Dincol’ pe mal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845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Colo pe malu-ndepărtat,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Ferit de-al răului tumult,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E-un loc frumos, cu zile-n veci,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Şi-acolo plâns nu-i de văzut.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Colo pe malul mării de cristal,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 mei iubiţi mă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cheamă-n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duios.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 părăsi îndat’ ţărmul de griji,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Şi-oi locui în Ţara lui Hristos.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Acolo-i chiar cerescul ţărm,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Scutit de moarte şi păcat,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sunt dureri, griji şi amar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suferinţi nu-s de aflat.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Colo pe malul mării de cristal,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 mei iubiţi mă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cheamă-n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duios.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 părăsi îndat’ ţărmul de griji,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Şi-oi locui în Ţara lui Hristos.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Mult n-or mai fi valuri de plâns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corp trudit, de tot rănit,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chinuri şi dureri străpuns,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inimi ce-au tot suferit.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Colo pe malul mării de cristal,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 mei iubiţi mă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cheamă-n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duios.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 părăsi îndat’ ţărmul de griji,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Şi-oi locui în Ţara lui Hristos.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malu-acel, cu pacea Sa,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cheamă-Isus necontenit.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malu-acel nu sunt furtuni,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 cânt frumos de bun venit.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Colo pe malul mării de cristal,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 mei iubiţi mă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cheamă-n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duios.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 părăsi îndat’ ţărmul de griji,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Şi-oi locui în Ţara lui Hristos.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5964</TotalTime>
  <Words>200</Words>
  <Application>Microsoft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1148</cp:revision>
  <dcterms:created xsi:type="dcterms:W3CDTF">2013-10-07T13:04:08Z</dcterms:created>
  <dcterms:modified xsi:type="dcterms:W3CDTF">2013-10-30T13:10:29Z</dcterms:modified>
  <cp:contentStatus>test</cp:contentStatus>
</cp:coreProperties>
</file>